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>
      <p:cViewPr varScale="1">
        <p:scale>
          <a:sx n="143" d="100"/>
          <a:sy n="143" d="100"/>
        </p:scale>
        <p:origin x="126" y="5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Untitled">
            <a:hlinkClick r:id="" action="ppaction://media"/>
            <a:extLst>
              <a:ext uri="{FF2B5EF4-FFF2-40B4-BE49-F238E27FC236}">
                <a16:creationId xmlns:a16="http://schemas.microsoft.com/office/drawing/2014/main" id="{B72C47E1-BDC7-4420-8275-D0524BAFF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106"/>
            <a:ext cx="6096000" cy="4891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6102913" y="4892964"/>
            <a:ext cx="6070485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3DB48BE6-0DCF-4D87-8795-2FD16FB38EA5}"/>
              </a:ext>
            </a:extLst>
          </p:cNvPr>
          <p:cNvSpPr/>
          <p:nvPr/>
        </p:nvSpPr>
        <p:spPr>
          <a:xfrm>
            <a:off x="6116777" y="1713"/>
            <a:ext cx="3365481" cy="609601"/>
          </a:xfrm>
          <a:prstGeom prst="round1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DAILY SPECIAL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6089088" y="4908979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 dirty="0">
                <a:solidFill>
                  <a:srgbClr val="C00000"/>
                </a:solidFill>
              </a:rPr>
              <a:t>6.39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6102913" y="57589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6109825" y="614572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1.69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CF25B0-38B7-4BB3-B6BD-C689DDE82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227C4-C725-4086-8FB0-62F7734FE7A6}"/>
              </a:ext>
            </a:extLst>
          </p:cNvPr>
          <p:cNvCxnSpPr/>
          <p:nvPr/>
        </p:nvCxnSpPr>
        <p:spPr>
          <a:xfrm>
            <a:off x="-6952" y="2702438"/>
            <a:ext cx="6089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BEVERAGES</a:t>
            </a:r>
          </a:p>
        </p:txBody>
      </p:sp>
      <p:pic>
        <p:nvPicPr>
          <p:cNvPr id="45" name="Word_Banner">
            <a:hlinkClick r:id="" action="ppaction://media"/>
            <a:extLst>
              <a:ext uri="{FF2B5EF4-FFF2-40B4-BE49-F238E27FC236}">
                <a16:creationId xmlns:a16="http://schemas.microsoft.com/office/drawing/2014/main" id="{36FD7BBB-EE78-420F-8673-FC54E389376A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209" y="5257799"/>
            <a:ext cx="6085345" cy="1580607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E1488A-F5D9-4097-8C5B-091CF9FE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73" y="297236"/>
            <a:ext cx="2083978" cy="2029546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91896"/>
              </p:ext>
            </p:extLst>
          </p:nvPr>
        </p:nvGraphicFramePr>
        <p:xfrm>
          <a:off x="-6567" y="2702438"/>
          <a:ext cx="6090879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0293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2030293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84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1.69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420245">
                <a:tc>
                  <a:txBody>
                    <a:bodyPr/>
                    <a:lstStyle/>
                    <a:p>
                      <a:r>
                        <a:rPr lang="en-US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1392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38432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2418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ln>
            <a:noFill/>
          </a:ln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0.50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</a:t>
            </a:r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VEGETABLE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66134" y="3022969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2930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8.99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                       </a:t>
            </a:r>
            <a:r>
              <a:rPr lang="en-US" sz="2000" b="1" dirty="0"/>
              <a:t>1.39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                        </a:t>
            </a:r>
            <a:r>
              <a:rPr lang="en-US" sz="2000" b="1" dirty="0"/>
              <a:t>1.69</a:t>
            </a:r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                        </a:t>
            </a:r>
            <a:r>
              <a:rPr lang="en-US" sz="2000" b="1" dirty="0"/>
              <a:t>1.99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E90140-E7A9-4DA1-8173-275F57379035}"/>
              </a:ext>
            </a:extLst>
          </p:cNvPr>
          <p:cNvSpPr/>
          <p:nvPr/>
        </p:nvSpPr>
        <p:spPr>
          <a:xfrm>
            <a:off x="6088977" y="2549692"/>
            <a:ext cx="6096000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06099"/>
              </p:ext>
            </p:extLst>
          </p:nvPr>
        </p:nvGraphicFramePr>
        <p:xfrm>
          <a:off x="6053651" y="2637737"/>
          <a:ext cx="6081954" cy="2000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627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71009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27318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5.09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4.59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944F59-B96B-4D13-A787-116E4A80CF50}"/>
              </a:ext>
            </a:extLst>
          </p:cNvPr>
          <p:cNvCxnSpPr/>
          <p:nvPr/>
        </p:nvCxnSpPr>
        <p:spPr>
          <a:xfrm>
            <a:off x="6103024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039946-F3C1-4A63-B49D-E31E52D33A5A}"/>
              </a:ext>
            </a:extLst>
          </p:cNvPr>
          <p:cNvCxnSpPr/>
          <p:nvPr/>
        </p:nvCxnSpPr>
        <p:spPr>
          <a:xfrm flipH="1">
            <a:off x="-7024" y="2547395"/>
            <a:ext cx="121920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3350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10049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2196</TotalTime>
  <Words>249</Words>
  <Application>Microsoft Office PowerPoint</Application>
  <PresentationFormat>Widescreen</PresentationFormat>
  <Paragraphs>110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127</cp:revision>
  <dcterms:created xsi:type="dcterms:W3CDTF">2019-04-22T00:54:34Z</dcterms:created>
  <dcterms:modified xsi:type="dcterms:W3CDTF">2019-05-10T19:19:09Z</dcterms:modified>
</cp:coreProperties>
</file>